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 Black"/>
      <p:bold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B21308-AF96-443D-8E54-25EEDE72F510}">
  <a:tblStyle styleId="{9BB21308-AF96-443D-8E54-25EEDE72F5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RobotoThin-regular.fntdata"/><Relationship Id="rId25" Type="http://schemas.openxmlformats.org/officeDocument/2006/relationships/slide" Target="slides/slide19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5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7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73.png"/><Relationship Id="rId7" Type="http://schemas.openxmlformats.org/officeDocument/2006/relationships/image" Target="../media/image84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90.png"/><Relationship Id="rId7" Type="http://schemas.openxmlformats.org/officeDocument/2006/relationships/image" Target="../media/image86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96.png"/><Relationship Id="rId5" Type="http://schemas.openxmlformats.org/officeDocument/2006/relationships/image" Target="../media/image94.png"/><Relationship Id="rId6" Type="http://schemas.openxmlformats.org/officeDocument/2006/relationships/image" Target="../media/image99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Relationship Id="rId4" Type="http://schemas.openxmlformats.org/officeDocument/2006/relationships/image" Target="../media/image1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63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7" name="Google Shape;1137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3" name="Google Shape;1143;p64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44" name="Google Shape;114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4"/>
          <p:cNvSpPr txBox="1"/>
          <p:nvPr>
            <p:ph idx="1" type="subTitle"/>
          </p:nvPr>
        </p:nvSpPr>
        <p:spPr>
          <a:xfrm>
            <a:off x="269300" y="4431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requests occur over a 5 min period in rapid succession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are multiple Get requests to the secret folder directory </a:t>
            </a:r>
            <a:endParaRPr sz="1200"/>
          </a:p>
        </p:txBody>
      </p:sp>
      <p:pic>
        <p:nvPicPr>
          <p:cNvPr id="1146" name="Google Shape;11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4"/>
          <p:cNvPicPr preferRelativeResize="0"/>
          <p:nvPr/>
        </p:nvPicPr>
        <p:blipFill rotWithShape="1">
          <a:blip r:embed="rId4">
            <a:alphaModFix/>
          </a:blip>
          <a:srcRect b="0" l="9714" r="0" t="4251"/>
          <a:stretch/>
        </p:blipFill>
        <p:spPr>
          <a:xfrm>
            <a:off x="269300" y="633475"/>
            <a:ext cx="8141648" cy="361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3" name="Google Shape;1153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4" name="Google Shape;1154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5"/>
          <p:cNvSpPr txBox="1"/>
          <p:nvPr>
            <p:ph idx="1" type="subTitle"/>
          </p:nvPr>
        </p:nvSpPr>
        <p:spPr>
          <a:xfrm>
            <a:off x="1078050" y="39449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Here we see a large spike in errors to along with a high amount of traffic going to the victim IP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can see that there were a lot unsuccessful transactions and that traffic became more successful </a:t>
            </a:r>
            <a:r>
              <a:rPr lang="en" sz="1200"/>
              <a:t>immediately</a:t>
            </a:r>
            <a:r>
              <a:rPr lang="en" sz="1200"/>
              <a:t> afterward</a:t>
            </a:r>
            <a:endParaRPr sz="1200"/>
          </a:p>
        </p:txBody>
      </p:sp>
      <p:pic>
        <p:nvPicPr>
          <p:cNvPr id="1156" name="Google Shape;1156;p65"/>
          <p:cNvPicPr preferRelativeResize="0"/>
          <p:nvPr/>
        </p:nvPicPr>
        <p:blipFill rotWithShape="1">
          <a:blip r:embed="rId3">
            <a:alphaModFix/>
          </a:blip>
          <a:srcRect b="3808" l="3577" r="0" t="1458"/>
          <a:stretch/>
        </p:blipFill>
        <p:spPr>
          <a:xfrm>
            <a:off x="460813" y="675975"/>
            <a:ext cx="3690075" cy="33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65"/>
          <p:cNvPicPr preferRelativeResize="0"/>
          <p:nvPr/>
        </p:nvPicPr>
        <p:blipFill rotWithShape="1">
          <a:blip r:embed="rId4">
            <a:alphaModFix/>
          </a:blip>
          <a:srcRect b="4146" l="5668" r="3636" t="18788"/>
          <a:stretch/>
        </p:blipFill>
        <p:spPr>
          <a:xfrm>
            <a:off x="4222900" y="709375"/>
            <a:ext cx="3913376" cy="3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3" name="Google Shape;1163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4" name="Google Shape;116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6"/>
          <p:cNvSpPr txBox="1"/>
          <p:nvPr>
            <p:ph idx="1" type="subTitle"/>
          </p:nvPr>
        </p:nvSpPr>
        <p:spPr>
          <a:xfrm>
            <a:off x="1748400" y="39449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see that after the secret folder brute force attack there is a spike in requests for webdav and passwd.dav directories 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66" name="Google Shape;11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6"/>
          <p:cNvPicPr preferRelativeResize="0"/>
          <p:nvPr/>
        </p:nvPicPr>
        <p:blipFill rotWithShape="1">
          <a:blip r:embed="rId4">
            <a:alphaModFix/>
          </a:blip>
          <a:srcRect b="0" l="2841" r="13104" t="21654"/>
          <a:stretch/>
        </p:blipFill>
        <p:spPr>
          <a:xfrm>
            <a:off x="305550" y="675970"/>
            <a:ext cx="4004049" cy="319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7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80" name="Google Shape;1180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could be an alert that would trigger when a request for the hidden directory is made by an unauthorized IP address or if unique flows are higher than a set threshold.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would be rather high but would be if there are a high amount of traffic over a short time duration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82" name="Google Shape;1182;p6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secret_folder directory should be removed all together.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188" name="Google Shape;118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we can set another threshold on requests to the hidden folder, specifically unauthorized status codes.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90" name="Google Shape;1190;p6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easiest method of hardening is to set a limit for password attempts with an account lockout policy.  This would block the user from trying to brute force the password.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can be configured in Apache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r>
              <a:rPr lang="en" sz="900">
                <a:solidFill>
                  <a:srgbClr val="777777"/>
                </a:solidFill>
                <a:highlight>
                  <a:srgbClr val="D8E4F1"/>
                </a:highlight>
                <a:latin typeface="Arial"/>
                <a:ea typeface="Arial"/>
                <a:cs typeface="Arial"/>
                <a:sym typeface="Arial"/>
              </a:rPr>
              <a:t>Impacted Attributes: ads-pwdLockout, ads-pwdMaxFailure, ads-pwdLockoutDuration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196" name="Google Shape;1196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create an alert whenever this directory is accessed outside of our network.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access outside our network would trigger this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98" name="Google Shape;1198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Connections to this directory should not be accessed through a web interface. This can be configured in the firewall to block any unauthorized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04" name="Google Shape;1204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During the attack we uploaded a php shell to the webdav directory. We can set an alert for any .php file.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Port 4444 was used as a listening port for the meterpreter shell. We can also set an alert for any traffic with a destination port of 4444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6" name="Google Shape;1206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block the ability to upload files to this directory over web interface.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also block port 4444 in the firewall settings so any IP with dest port 4444 is blocked.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053" name="Google Shape;1053;p5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274325" y="301375"/>
            <a:ext cx="8595300" cy="45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192.178.1.100/28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Attacker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Victim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1" name="Google Shape;1061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13" y="910475"/>
            <a:ext cx="4857524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0" name="Google Shape;107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6" name="Google Shape;10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7" name="Google Shape;1077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8" name="Google Shape;1078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{9BB21308-AF96-443D-8E54-25EEDE72F510}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4" name="Google Shape;108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5" name="Google Shape;10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{9BB21308-AF96-443D-8E54-25EEDE72F510}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is open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will allow us to be able to look for HTTP exploits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can gain limited access to the web server and place a reverse shell on the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Running apache httpd 2.4.29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are several vulnerabilities for this version of apache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some of the posted exploits we can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escalate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 and gain root access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is open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will allow SSH access to the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we are able to gain access to user names and passwords we can instantly have root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[NMAP Scanning and brute force attack]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NMAP to scan the IP and found port 80 open to HTTP traffic. I then navigated to the web directory and found a hidden directory. I used Hydra with the RockYou wordlist to brute force a password for limited access. That led me to a higher access user with hashed password. I used those credentials to upload a PHP shell to gain full access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told me where to look.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gave me limited login credentials.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Cracking the password hash gave me a password with higher access.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reverse PHP shell allowed me root access to the file system. 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3" name="Google Shape;1103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4" name="Google Shape;110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8" name="Google Shape;1108;p61"/>
          <p:cNvPicPr preferRelativeResize="0"/>
          <p:nvPr/>
        </p:nvPicPr>
        <p:blipFill rotWithShape="1">
          <a:blip r:embed="rId3">
            <a:alphaModFix/>
          </a:blip>
          <a:srcRect b="0" l="1779" r="64715" t="-4101"/>
          <a:stretch/>
        </p:blipFill>
        <p:spPr>
          <a:xfrm>
            <a:off x="6401175" y="1368225"/>
            <a:ext cx="2371500" cy="34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SSH into the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full access through SSH on port 22 using the higher level credentials I was able to gain.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25" y="1480575"/>
            <a:ext cx="2695950" cy="31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